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7" r:id="rId2"/>
    <p:sldId id="349" r:id="rId3"/>
    <p:sldId id="353" r:id="rId4"/>
    <p:sldId id="299" r:id="rId5"/>
    <p:sldId id="331" r:id="rId6"/>
    <p:sldId id="352" r:id="rId7"/>
    <p:sldId id="350" r:id="rId8"/>
    <p:sldId id="301" r:id="rId9"/>
    <p:sldId id="354" r:id="rId10"/>
    <p:sldId id="355" r:id="rId11"/>
    <p:sldId id="356" r:id="rId12"/>
    <p:sldId id="302" r:id="rId13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19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26/05/2019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706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5802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3702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1920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0514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215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33673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8343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latin typeface="Courier New" pitchFamily="49" charset="0"/>
                <a:cs typeface="Courier New" pitchFamily="49" charset="0"/>
              </a:rPr>
              <a:t>Implementing Effective Logging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Diagnostic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3581400" cy="5474732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Application start up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Initial database connection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Database connection errors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Trigger the error…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FF2104-4AEF-6743-A223-99037FF05A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1828800"/>
            <a:ext cx="4114800" cy="427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145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Business Events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217221"/>
            <a:ext cx="3886200" cy="5474732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Add an 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eventLookup</a:t>
            </a:r>
            <a:endParaRPr lang="en-GB" dirty="0">
              <a:latin typeface="Courier New" pitchFamily="49" charset="0"/>
              <a:cs typeface="Courier New" pitchFamily="49" charset="0"/>
            </a:endParaRP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Successful user creation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Unsuccessful user creation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What could a tester use these for?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A3AE3C-1732-734D-813A-CDE55D6876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427" y="1981200"/>
            <a:ext cx="3999448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79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latin typeface="Courier New" pitchFamily="49" charset="0"/>
                <a:cs typeface="Courier New" pitchFamily="49" charset="0"/>
              </a:rPr>
              <a:t>Ready for a break?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10F4D8A-1F51-8845-AE47-B131F45C28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85900" y="1828800"/>
            <a:ext cx="6172200" cy="390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Not very exciting…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7200" y="1371600"/>
            <a:ext cx="4572000" cy="5105400"/>
          </a:xfrm>
        </p:spPr>
        <p:txBody>
          <a:bodyPr>
            <a:normAutofit lnSpcReduction="10000"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Ugh, logging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Later…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Replication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How do you use your application logs?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A4C97A-25BF-B748-95B6-EA904C0744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209800"/>
            <a:ext cx="32766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Basics…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71600"/>
            <a:ext cx="4572000" cy="5105400"/>
          </a:xfrm>
        </p:spPr>
        <p:txBody>
          <a:bodyPr>
            <a:normAutofit fontScale="85000" lnSpcReduction="20000"/>
          </a:bodyPr>
          <a:lstStyle/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Terminal &gt; Root of App &gt; Type “</a:t>
            </a:r>
            <a:r>
              <a:rPr lang="en-GB" sz="4400" dirty="0" err="1">
                <a:latin typeface="Courier New" pitchFamily="49" charset="0"/>
                <a:cs typeface="Courier New" pitchFamily="49" charset="0"/>
              </a:rPr>
              <a:t>npm</a:t>
            </a:r>
            <a:r>
              <a:rPr lang="en-GB" sz="4400" dirty="0">
                <a:latin typeface="Courier New" pitchFamily="49" charset="0"/>
                <a:cs typeface="Courier New" pitchFamily="49" charset="0"/>
              </a:rPr>
              <a:t> run dev” </a:t>
            </a:r>
          </a:p>
          <a:p>
            <a:r>
              <a:rPr lang="en-GB" sz="4400" dirty="0" err="1">
                <a:latin typeface="Courier New" pitchFamily="49" charset="0"/>
                <a:cs typeface="Courier New" pitchFamily="49" charset="0"/>
              </a:rPr>
              <a:t>nodemon</a:t>
            </a:r>
            <a:endParaRPr lang="en-GB" sz="4400" dirty="0">
              <a:latin typeface="Courier New" pitchFamily="49" charset="0"/>
              <a:cs typeface="Courier New" pitchFamily="49" charset="0"/>
            </a:endParaRPr>
          </a:p>
          <a:p>
            <a:r>
              <a:rPr lang="en-GB" sz="4400" dirty="0" err="1">
                <a:latin typeface="Courier New" pitchFamily="49" charset="0"/>
                <a:cs typeface="Courier New" pitchFamily="49" charset="0"/>
              </a:rPr>
              <a:t>morgan</a:t>
            </a:r>
            <a:endParaRPr lang="en-GB" sz="4400" dirty="0">
              <a:latin typeface="Courier New" pitchFamily="49" charset="0"/>
              <a:cs typeface="Courier New" pitchFamily="49" charset="0"/>
            </a:endParaRP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Web logs</a:t>
            </a:r>
          </a:p>
          <a:p>
            <a:r>
              <a:rPr lang="en-GB" sz="4400" dirty="0">
                <a:latin typeface="Courier New" pitchFamily="49" charset="0"/>
                <a:cs typeface="Courier New" pitchFamily="49" charset="0"/>
              </a:rPr>
              <a:t>Mongo logs</a:t>
            </a:r>
          </a:p>
          <a:p>
            <a:r>
              <a:rPr lang="en-GB" sz="4400" dirty="0" err="1">
                <a:latin typeface="Courier New" pitchFamily="49" charset="0"/>
                <a:cs typeface="Courier New" pitchFamily="49" charset="0"/>
              </a:rPr>
              <a:t>stdout</a:t>
            </a:r>
            <a:r>
              <a:rPr lang="en-GB" sz="4400" dirty="0">
                <a:latin typeface="Courier New" pitchFamily="49" charset="0"/>
                <a:cs typeface="Courier New" pitchFamily="49" charset="0"/>
              </a:rPr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1453FE-8DDE-904A-86FC-A4A07EA02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652" y="2514600"/>
            <a:ext cx="3238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72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Intermediate…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0" y="1143000"/>
            <a:ext cx="4275116" cy="5334000"/>
          </a:xfrm>
        </p:spPr>
        <p:txBody>
          <a:bodyPr>
            <a:noAutofit/>
          </a:bodyPr>
          <a:lstStyle/>
          <a:p>
            <a:r>
              <a:rPr lang="en-GB" dirty="0">
                <a:latin typeface="Courier New" pitchFamily="49" charset="0"/>
                <a:cs typeface="Courier New" pitchFamily="49" charset="0"/>
              </a:rPr>
              <a:t>What is useful to a tester to log?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Create a bespoke 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morgan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format using </a:t>
            </a:r>
            <a:r>
              <a:rPr lang="en-GB" dirty="0" err="1">
                <a:latin typeface="Courier New" pitchFamily="49" charset="0"/>
                <a:cs typeface="Courier New" pitchFamily="49" charset="0"/>
              </a:rPr>
              <a:t>morgan</a:t>
            </a:r>
            <a:r>
              <a:rPr lang="en-GB" dirty="0">
                <a:latin typeface="Courier New" pitchFamily="49" charset="0"/>
                <a:cs typeface="Courier New" pitchFamily="49" charset="0"/>
              </a:rPr>
              <a:t> docs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Negative tests for user management</a:t>
            </a:r>
          </a:p>
          <a:p>
            <a:endParaRPr lang="en-GB" dirty="0"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9B5F20-4860-B34F-AE6C-A5674895E4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159000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98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76500" y="304800"/>
            <a:ext cx="40005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Targeting…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33400" y="1447800"/>
            <a:ext cx="4178968" cy="5257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Creating a unique id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Tracing in distributed systems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Add to our web logging</a:t>
            </a:r>
          </a:p>
          <a:p>
            <a:r>
              <a:rPr lang="en-GB" sz="5600" dirty="0">
                <a:latin typeface="Courier New" pitchFamily="49" charset="0"/>
                <a:cs typeface="Courier New" pitchFamily="49" charset="0"/>
              </a:rPr>
              <a:t>Generate a unique id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CD30D3C-AB46-B34D-8880-72B0E739A1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400" y="1981200"/>
            <a:ext cx="35052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17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1100" y="304800"/>
            <a:ext cx="6781800" cy="990600"/>
          </a:xfrm>
        </p:spPr>
        <p:txBody>
          <a:bodyPr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latin typeface="Courier New" pitchFamily="49" charset="0"/>
                <a:cs typeface="Courier New" pitchFamily="49" charset="0"/>
              </a:rPr>
              <a:t>Structured Logging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343400" y="1371600"/>
            <a:ext cx="4483768" cy="5181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Courier New" pitchFamily="49" charset="0"/>
                <a:cs typeface="Courier New" pitchFamily="49" charset="0"/>
              </a:rPr>
              <a:t>Readability for machines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Tools can assist your testing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Manual searches of log files are fallible</a:t>
            </a:r>
          </a:p>
          <a:p>
            <a:r>
              <a:rPr lang="en-GB" dirty="0">
                <a:latin typeface="Courier New" pitchFamily="49" charset="0"/>
                <a:cs typeface="Courier New" pitchFamily="49" charset="0"/>
              </a:rPr>
              <a:t>Grep is good, but not enough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9AB59B-1DB4-3E4C-A1DA-728BB54F3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9050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65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Structured Logging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7456" y="1066800"/>
            <a:ext cx="4005944" cy="5474732"/>
          </a:xfrm>
        </p:spPr>
        <p:txBody>
          <a:bodyPr>
            <a:noAutofit/>
          </a:bodyPr>
          <a:lstStyle/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Logging structured data to console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Mongo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Web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Add coverage for missing requests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893B3-9E88-0341-A19B-65B54950EB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3379" y="1679317"/>
            <a:ext cx="4665821" cy="349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9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E79DEEAC-C785-974E-B109-AA51A0510E7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00400" y="304800"/>
            <a:ext cx="5575204" cy="624840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698B25CF-5D69-964B-87EF-BE2A751F7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468868"/>
            <a:ext cx="3015344" cy="6236732"/>
          </a:xfrm>
        </p:spPr>
        <p:txBody>
          <a:bodyPr>
            <a:noAutofit/>
          </a:bodyPr>
          <a:lstStyle/>
          <a:p>
            <a:r>
              <a:rPr lang="en-GB" sz="4000" dirty="0">
                <a:latin typeface="Courier New" pitchFamily="49" charset="0"/>
                <a:cs typeface="Courier New" pitchFamily="49" charset="0"/>
              </a:rPr>
              <a:t>Where’s the risk?</a:t>
            </a:r>
          </a:p>
          <a:p>
            <a:r>
              <a:rPr lang="en-GB" sz="4000" dirty="0">
                <a:latin typeface="Courier New" pitchFamily="49" charset="0"/>
                <a:cs typeface="Courier New" pitchFamily="49" charset="0"/>
              </a:rPr>
              <a:t>What could go wrong?</a:t>
            </a:r>
          </a:p>
          <a:p>
            <a:r>
              <a:rPr lang="en-GB" sz="4000" dirty="0">
                <a:latin typeface="Courier New" pitchFamily="49" charset="0"/>
                <a:cs typeface="Courier New" pitchFamily="49" charset="0"/>
              </a:rPr>
              <a:t>How can logging help us?</a:t>
            </a:r>
          </a:p>
        </p:txBody>
      </p:sp>
    </p:spTree>
    <p:extLst>
      <p:ext uri="{BB962C8B-B14F-4D97-AF65-F5344CB8AC3E}">
        <p14:creationId xmlns:p14="http://schemas.microsoft.com/office/powerpoint/2010/main" val="67218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latin typeface="Courier New" pitchFamily="49" charset="0"/>
                <a:cs typeface="Courier New" pitchFamily="49" charset="0"/>
              </a:rPr>
              <a:t>Event Identifiers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1217221"/>
            <a:ext cx="4038600" cy="5474732"/>
          </a:xfrm>
        </p:spPr>
        <p:txBody>
          <a:bodyPr>
            <a:noAutofit/>
          </a:bodyPr>
          <a:lstStyle/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Clear, consistent naming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Alerting on failure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Alerting on deployment</a:t>
            </a:r>
          </a:p>
          <a:p>
            <a:r>
              <a:rPr lang="en-GB" sz="3600" dirty="0">
                <a:latin typeface="Courier New" pitchFamily="49" charset="0"/>
                <a:cs typeface="Courier New" pitchFamily="49" charset="0"/>
              </a:rPr>
              <a:t>Metrics on usage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8EB6FA-E3E5-CA47-A4E8-D3FC1A27E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866" y="1905000"/>
            <a:ext cx="3812535" cy="381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768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27299</TotalTime>
  <Words>204</Words>
  <Application>Microsoft Macintosh PowerPoint</Application>
  <PresentationFormat>On-screen Show (4:3)</PresentationFormat>
  <Paragraphs>63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Courier New</vt:lpstr>
      <vt:lpstr>Office Theme</vt:lpstr>
      <vt:lpstr>Implementing Effective Logging</vt:lpstr>
      <vt:lpstr>Not very exciting…</vt:lpstr>
      <vt:lpstr>Basics…</vt:lpstr>
      <vt:lpstr>Intermediate…</vt:lpstr>
      <vt:lpstr>PowerPoint Presentation</vt:lpstr>
      <vt:lpstr>PowerPoint Presentation</vt:lpstr>
      <vt:lpstr>Structured Logging</vt:lpstr>
      <vt:lpstr>PowerPoint Presentation</vt:lpstr>
      <vt:lpstr>Event Identifiers</vt:lpstr>
      <vt:lpstr>Diagnostic Events</vt:lpstr>
      <vt:lpstr>Business Events</vt:lpstr>
      <vt:lpstr>Ready for a break?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506</cp:revision>
  <cp:lastPrinted>2019-05-03T11:08:26Z</cp:lastPrinted>
  <dcterms:created xsi:type="dcterms:W3CDTF">2006-08-16T00:00:00Z</dcterms:created>
  <dcterms:modified xsi:type="dcterms:W3CDTF">2019-05-26T19:58:31Z</dcterms:modified>
</cp:coreProperties>
</file>

<file path=docProps/thumbnail.jpeg>
</file>